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4"/>
  </p:sldMasterIdLst>
  <p:notesMasterIdLst>
    <p:notesMasterId r:id="rId6"/>
  </p:notesMasterIdLst>
  <p:sldIdLst>
    <p:sldId id="256" r:id="rId5"/>
  </p:sldIdLst>
  <p:sldSz cx="10691813" cy="1511935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 userDrawn="1">
          <p15:clr>
            <a:srgbClr val="A4A3A4"/>
          </p15:clr>
        </p15:guide>
        <p15:guide id="2" pos="32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B8352B-B7D1-49C5-8178-7581FA5757EF}" v="5" dt="2026-01-28T15:20:14.4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92"/>
    <p:restoredTop sz="94666"/>
  </p:normalViewPr>
  <p:slideViewPr>
    <p:cSldViewPr snapToGrid="0" showGuides="1">
      <p:cViewPr varScale="1">
        <p:scale>
          <a:sx n="69" d="100"/>
          <a:sy n="69" d="100"/>
        </p:scale>
        <p:origin x="6504" y="96"/>
      </p:cViewPr>
      <p:guideLst>
        <p:guide orient="horz" pos="4763"/>
        <p:guide pos="32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" userId="78252162-12c3-462e-8926-f27cead98e7f" providerId="ADAL" clId="{6D2DC0F4-24DE-4801-89DC-F814ECB364EF}"/>
    <pc:docChg chg="custSel modSld">
      <pc:chgData name="Geral" userId="78252162-12c3-462e-8926-f27cead98e7f" providerId="ADAL" clId="{6D2DC0F4-24DE-4801-89DC-F814ECB364EF}" dt="2026-01-28T15:20:14.434" v="319"/>
      <pc:docMkLst>
        <pc:docMk/>
      </pc:docMkLst>
      <pc:sldChg chg="modSp mod">
        <pc:chgData name="Geral" userId="78252162-12c3-462e-8926-f27cead98e7f" providerId="ADAL" clId="{6D2DC0F4-24DE-4801-89DC-F814ECB364EF}" dt="2026-01-28T15:20:14.434" v="319"/>
        <pc:sldMkLst>
          <pc:docMk/>
          <pc:sldMk cId="2486875898" sldId="256"/>
        </pc:sldMkLst>
        <pc:spChg chg="mod">
          <ac:chgData name="Geral" userId="78252162-12c3-462e-8926-f27cead98e7f" providerId="ADAL" clId="{6D2DC0F4-24DE-4801-89DC-F814ECB364EF}" dt="2026-01-27T12:20:53.815" v="110" actId="20577"/>
          <ac:spMkLst>
            <pc:docMk/>
            <pc:sldMk cId="2486875898" sldId="256"/>
            <ac:spMk id="4" creationId="{EB6BE396-0AD1-6CF8-401E-188F51FB96D6}"/>
          </ac:spMkLst>
        </pc:spChg>
        <pc:spChg chg="mod">
          <ac:chgData name="Geral" userId="78252162-12c3-462e-8926-f27cead98e7f" providerId="ADAL" clId="{6D2DC0F4-24DE-4801-89DC-F814ECB364EF}" dt="2026-01-28T10:40:50.764" v="308" actId="1076"/>
          <ac:spMkLst>
            <pc:docMk/>
            <pc:sldMk cId="2486875898" sldId="256"/>
            <ac:spMk id="6" creationId="{68AEF458-A47C-4F78-E9E5-C6708B019202}"/>
          </ac:spMkLst>
        </pc:spChg>
        <pc:spChg chg="mod">
          <ac:chgData name="Geral" userId="78252162-12c3-462e-8926-f27cead98e7f" providerId="ADAL" clId="{6D2DC0F4-24DE-4801-89DC-F814ECB364EF}" dt="2026-01-28T15:20:14.434" v="319"/>
          <ac:spMkLst>
            <pc:docMk/>
            <pc:sldMk cId="2486875898" sldId="256"/>
            <ac:spMk id="7" creationId="{E3674C47-8593-CB4F-DE48-10A6C454EF0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FBAA17-BAE3-134B-8773-945D1ED926D4}" type="datetimeFigureOut">
              <a:rPr lang="en-PT" smtClean="0"/>
              <a:t>01/28/2026</a:t>
            </a:fld>
            <a:endParaRPr lang="en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52850" y="857250"/>
            <a:ext cx="16383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C08E8F-3F01-0043-BBB1-ACB11BC7C194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914328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238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620" algn="l" defTabSz="1075238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238" algn="l" defTabSz="1075238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2859" algn="l" defTabSz="1075238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478" algn="l" defTabSz="1075238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8098" algn="l" defTabSz="1075238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5716" algn="l" defTabSz="1075238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3336" algn="l" defTabSz="1075238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0956" algn="l" defTabSz="1075238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A6B0-0A9D-2A4B-B164-A95D4D5DB786}" type="datetimeFigureOut">
              <a:rPr lang="en-PT" smtClean="0"/>
              <a:t>01/28/2026</a:t>
            </a:fld>
            <a:endParaRPr lang="en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43A0C-0829-1D4C-9430-1281813EB5FF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180128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A6B0-0A9D-2A4B-B164-A95D4D5DB786}" type="datetimeFigureOut">
              <a:rPr lang="en-PT" smtClean="0"/>
              <a:t>01/28/2026</a:t>
            </a:fld>
            <a:endParaRPr lang="en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43A0C-0829-1D4C-9430-1281813EB5FF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861782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A6B0-0A9D-2A4B-B164-A95D4D5DB786}" type="datetimeFigureOut">
              <a:rPr lang="en-PT" smtClean="0"/>
              <a:t>01/28/2026</a:t>
            </a:fld>
            <a:endParaRPr lang="en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43A0C-0829-1D4C-9430-1281813EB5FF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032863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A6B0-0A9D-2A4B-B164-A95D4D5DB786}" type="datetimeFigureOut">
              <a:rPr lang="en-PT" smtClean="0"/>
              <a:t>01/28/2026</a:t>
            </a:fld>
            <a:endParaRPr lang="en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43A0C-0829-1D4C-9430-1281813EB5FF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782125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A6B0-0A9D-2A4B-B164-A95D4D5DB786}" type="datetimeFigureOut">
              <a:rPr lang="en-PT" smtClean="0"/>
              <a:t>01/28/2026</a:t>
            </a:fld>
            <a:endParaRPr lang="en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43A0C-0829-1D4C-9430-1281813EB5FF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618058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A6B0-0A9D-2A4B-B164-A95D4D5DB786}" type="datetimeFigureOut">
              <a:rPr lang="en-PT" smtClean="0"/>
              <a:t>01/28/2026</a:t>
            </a:fld>
            <a:endParaRPr lang="en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43A0C-0829-1D4C-9430-1281813EB5FF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438649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A6B0-0A9D-2A4B-B164-A95D4D5DB786}" type="datetimeFigureOut">
              <a:rPr lang="en-PT" smtClean="0"/>
              <a:t>01/28/2026</a:t>
            </a:fld>
            <a:endParaRPr lang="en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43A0C-0829-1D4C-9430-1281813EB5FF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47867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A6B0-0A9D-2A4B-B164-A95D4D5DB786}" type="datetimeFigureOut">
              <a:rPr lang="en-PT" smtClean="0"/>
              <a:t>01/28/2026</a:t>
            </a:fld>
            <a:endParaRPr lang="en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43A0C-0829-1D4C-9430-1281813EB5FF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028726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A6B0-0A9D-2A4B-B164-A95D4D5DB786}" type="datetimeFigureOut">
              <a:rPr lang="en-PT" smtClean="0"/>
              <a:t>01/28/2026</a:t>
            </a:fld>
            <a:endParaRPr lang="en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43A0C-0829-1D4C-9430-1281813EB5FF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550538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A6B0-0A9D-2A4B-B164-A95D4D5DB786}" type="datetimeFigureOut">
              <a:rPr lang="en-PT" smtClean="0"/>
              <a:t>01/28/2026</a:t>
            </a:fld>
            <a:endParaRPr lang="en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43A0C-0829-1D4C-9430-1281813EB5FF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956468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A6B0-0A9D-2A4B-B164-A95D4D5DB786}" type="datetimeFigureOut">
              <a:rPr lang="en-PT" smtClean="0"/>
              <a:t>01/28/2026</a:t>
            </a:fld>
            <a:endParaRPr lang="en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43A0C-0829-1D4C-9430-1281813EB5FF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443737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BA6B0-0A9D-2A4B-B164-A95D4D5DB786}" type="datetimeFigureOut">
              <a:rPr lang="en-PT" smtClean="0"/>
              <a:t>01/28/2026</a:t>
            </a:fld>
            <a:endParaRPr lang="en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43A0C-0829-1D4C-9430-1281813EB5FF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788960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ED031DE3-5195-5D1D-DB42-1112D2F04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94860"/>
            <a:ext cx="10707591" cy="66381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A7D636D-3848-A099-4C73-8C381662F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118" y="1241440"/>
            <a:ext cx="7455682" cy="6557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9EAE59-3866-DFC9-98D0-DD16ABADE1A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97717" y="13461971"/>
            <a:ext cx="9208283" cy="91420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1E1C54C-786F-CB05-F908-BEFDA03879E8}"/>
              </a:ext>
            </a:extLst>
          </p:cNvPr>
          <p:cNvSpPr txBox="1"/>
          <p:nvPr/>
        </p:nvSpPr>
        <p:spPr>
          <a:xfrm>
            <a:off x="850119" y="3008286"/>
            <a:ext cx="6807981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T" sz="4300" b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ENTIDADE PROMOTORA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C53138-7059-DA51-A5B8-BB34F49304A9}"/>
              </a:ext>
            </a:extLst>
          </p:cNvPr>
          <p:cNvSpPr txBox="1"/>
          <p:nvPr/>
        </p:nvSpPr>
        <p:spPr>
          <a:xfrm>
            <a:off x="850119" y="4561783"/>
            <a:ext cx="7131831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3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DESCRIÇÃO DO PROJETO</a:t>
            </a:r>
            <a:endParaRPr lang="en-PT" sz="43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B6FA56-1597-F446-5C17-7A8A988C8930}"/>
              </a:ext>
            </a:extLst>
          </p:cNvPr>
          <p:cNvSpPr txBox="1"/>
          <p:nvPr/>
        </p:nvSpPr>
        <p:spPr>
          <a:xfrm>
            <a:off x="850118" y="6084942"/>
            <a:ext cx="4217182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3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OBJETIVOS</a:t>
            </a:r>
            <a:endParaRPr lang="en-PT" sz="43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5699BF-744E-E375-1992-1057EA663225}"/>
              </a:ext>
            </a:extLst>
          </p:cNvPr>
          <p:cNvSpPr txBox="1"/>
          <p:nvPr/>
        </p:nvSpPr>
        <p:spPr>
          <a:xfrm>
            <a:off x="850863" y="8307077"/>
            <a:ext cx="4502932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300" b="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INVESTIMENTO</a:t>
            </a:r>
            <a:endParaRPr lang="en-PT" sz="4300" b="1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B6BE396-0AD1-6CF8-401E-188F51FB96D6}"/>
              </a:ext>
            </a:extLst>
          </p:cNvPr>
          <p:cNvSpPr txBox="1"/>
          <p:nvPr/>
        </p:nvSpPr>
        <p:spPr>
          <a:xfrm>
            <a:off x="850118" y="3877920"/>
            <a:ext cx="111914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pt-PT" dirty="0">
                <a:solidFill>
                  <a:srgbClr val="1A42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HELENA MORAIS, ARQUITETURA E GESTÃO DE PROJECTOS, LDA</a:t>
            </a:r>
            <a:endParaRPr lang="pt-PT" b="0" i="0" dirty="0">
              <a:solidFill>
                <a:srgbClr val="1A4233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buNone/>
            </a:pPr>
            <a:br>
              <a:rPr lang="pt-PT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endParaRPr lang="pt-PT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8AEF458-A47C-4F78-E9E5-C6708B019202}"/>
              </a:ext>
            </a:extLst>
          </p:cNvPr>
          <p:cNvSpPr txBox="1"/>
          <p:nvPr/>
        </p:nvSpPr>
        <p:spPr>
          <a:xfrm>
            <a:off x="850118" y="5325356"/>
            <a:ext cx="94438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buNone/>
              <a:defRPr b="0" i="0">
                <a:solidFill>
                  <a:srgbClr val="1A42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pt-PT" dirty="0"/>
              <a:t>Vouchers para </a:t>
            </a:r>
            <a:r>
              <a:rPr lang="pt-PT" dirty="0" err="1"/>
              <a:t>startups</a:t>
            </a:r>
            <a:r>
              <a:rPr lang="pt-PT" dirty="0"/>
              <a:t> - Novos Produtos Verdes e Digitais </a:t>
            </a:r>
            <a:endParaRPr lang="en-US" dirty="0"/>
          </a:p>
          <a:p>
            <a:br>
              <a:rPr lang="en-US" dirty="0"/>
            </a:br>
            <a:endParaRPr lang="pt-PT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3674C47-8593-CB4F-DE48-10A6C454EF06}"/>
              </a:ext>
            </a:extLst>
          </p:cNvPr>
          <p:cNvSpPr txBox="1"/>
          <p:nvPr/>
        </p:nvSpPr>
        <p:spPr>
          <a:xfrm>
            <a:off x="735817" y="6782019"/>
            <a:ext cx="92480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buNone/>
              <a:defRPr b="0" i="0">
                <a:solidFill>
                  <a:srgbClr val="1A42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pt-PT" dirty="0"/>
              <a:t>Pretende desenvolver o serviço </a:t>
            </a:r>
            <a:r>
              <a:rPr lang="pt-PT" b="1" dirty="0"/>
              <a:t>“BIM Project”</a:t>
            </a:r>
            <a:r>
              <a:rPr lang="pt-PT" dirty="0"/>
              <a:t>, baseado em arquitetura e projeto em 3D, que permite maior precisão e realismo na conceção, reduzindo deslocações, emissões de CO₂, retrabalho, desperdícios e consumo de recursos, e aumentando a eficiência dos sistemas e da manutenção.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CBD6168-2306-71DD-A566-BCD21F84CB5A}"/>
              </a:ext>
            </a:extLst>
          </p:cNvPr>
          <p:cNvSpPr txBox="1"/>
          <p:nvPr/>
        </p:nvSpPr>
        <p:spPr>
          <a:xfrm>
            <a:off x="850118" y="9110436"/>
            <a:ext cx="111914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buNone/>
              <a:defRPr b="0" i="0">
                <a:solidFill>
                  <a:srgbClr val="1A42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30 000€</a:t>
            </a:r>
          </a:p>
          <a:p>
            <a:br>
              <a:rPr lang="en-US" dirty="0"/>
            </a:b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86875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2013 - 2022">
  <a:themeElements>
    <a:clrScheme name="Office Them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a70a8c5-788e-4772-a207-8a734b1120df" xsi:nil="true"/>
    <lcf76f155ced4ddcb4097134ff3c332f xmlns="32f99488-63b8-458f-9295-dc355faf218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CE26C268C54FB48B5768277FF45A14A" ma:contentTypeVersion="18" ma:contentTypeDescription="Criar um novo documento." ma:contentTypeScope="" ma:versionID="19ff5bdaed57f8e9b495233323f344cf">
  <xsd:schema xmlns:xsd="http://www.w3.org/2001/XMLSchema" xmlns:xs="http://www.w3.org/2001/XMLSchema" xmlns:p="http://schemas.microsoft.com/office/2006/metadata/properties" xmlns:ns2="32f99488-63b8-458f-9295-dc355faf218c" xmlns:ns3="fa70a8c5-788e-4772-a207-8a734b1120df" targetNamespace="http://schemas.microsoft.com/office/2006/metadata/properties" ma:root="true" ma:fieldsID="d36bf6e2819ce9e97e1a9a770592e19d" ns2:_="" ns3:_="">
    <xsd:import namespace="32f99488-63b8-458f-9295-dc355faf218c"/>
    <xsd:import namespace="fa70a8c5-788e-4772-a207-8a734b1120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f99488-63b8-458f-9295-dc355faf21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Etiquetas de Imagem" ma:readOnly="false" ma:fieldId="{5cf76f15-5ced-4ddc-b409-7134ff3c332f}" ma:taxonomyMulti="true" ma:sspId="08ab09e3-d20c-4cef-8623-2c5889818e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0a8c5-788e-4772-a207-8a734b1120df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a5f863b5-3132-4b6f-84a8-1b569ec52862}" ma:internalName="TaxCatchAll" ma:showField="CatchAllData" ma:web="fa70a8c5-788e-4772-a207-8a734b1120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Detalhes de 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02E6254-515D-4442-ABA7-7033812C3D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4E6866-109A-4667-9649-6CEEE568881E}">
  <ds:schemaRefs>
    <ds:schemaRef ds:uri="http://schemas.microsoft.com/office/2006/metadata/properties"/>
    <ds:schemaRef ds:uri="http://schemas.microsoft.com/office/infopath/2007/PartnerControls"/>
    <ds:schemaRef ds:uri="fa70a8c5-788e-4772-a207-8a734b1120df"/>
    <ds:schemaRef ds:uri="32f99488-63b8-458f-9295-dc355faf218c"/>
  </ds:schemaRefs>
</ds:datastoreItem>
</file>

<file path=customXml/itemProps3.xml><?xml version="1.0" encoding="utf-8"?>
<ds:datastoreItem xmlns:ds="http://schemas.openxmlformats.org/officeDocument/2006/customXml" ds:itemID="{075F5EE2-02AD-4B53-923A-725BE01ABF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f99488-63b8-458f-9295-dc355faf218c"/>
    <ds:schemaRef ds:uri="fa70a8c5-788e-4772-a207-8a734b1120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219</TotalTime>
  <Words>83</Words>
  <Application>Microsoft Office PowerPoint</Application>
  <PresentationFormat>Personalizados</PresentationFormat>
  <Paragraphs>11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</vt:lpstr>
      <vt:lpstr>Office Theme 2013 - 2022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Geral</cp:lastModifiedBy>
  <cp:revision>8</cp:revision>
  <cp:lastPrinted>2023-01-04T17:25:44Z</cp:lastPrinted>
  <dcterms:created xsi:type="dcterms:W3CDTF">2023-01-04T14:38:01Z</dcterms:created>
  <dcterms:modified xsi:type="dcterms:W3CDTF">2026-01-28T15:20:22Z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0x010100DCE26C268C54FB48B5768277FF45A14A</vt:lpwstr>
  </property>
  <property fmtid="{D5CDD505-2E9C-101B-9397-08002B2CF9AE}" pid="3" name="MediaServiceImageTags">
    <vt:lpwstr/>
  </property>
</Properties>
</file>